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7" r:id="rId5"/>
    <p:sldId id="268" r:id="rId6"/>
    <p:sldId id="269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A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032" y="1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375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12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405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87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76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07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68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8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36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179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20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AF4F8"/>
            </a:gs>
            <a:gs pos="50000">
              <a:schemeClr val="accent6">
                <a:lumMod val="60000"/>
                <a:lumOff val="40000"/>
              </a:schemeClr>
            </a:gs>
            <a:gs pos="100000">
              <a:srgbClr val="92D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97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hebigview.com/buddhism/eightfoldpath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 smtClean="0"/>
              <a:t>Aim:  To </a:t>
            </a:r>
            <a:r>
              <a:rPr lang="en-GB" b="1" u="sng" dirty="0" smtClean="0"/>
              <a:t>know what the Buddhist </a:t>
            </a:r>
            <a:r>
              <a:rPr lang="en-GB" b="1" u="sng" dirty="0" smtClean="0"/>
              <a:t>8 fold path is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4248472"/>
          </a:xfrm>
        </p:spPr>
        <p:txBody>
          <a:bodyPr>
            <a:normAutofit lnSpcReduction="10000"/>
          </a:bodyPr>
          <a:lstStyle/>
          <a:p>
            <a:pPr algn="l"/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assoonPrimaryInfant" pitchFamily="2" charset="0"/>
              </a:rPr>
              <a:t>Last week we looked at the 4 noble truths of Buddhism.</a:t>
            </a:r>
          </a:p>
          <a:p>
            <a:pPr algn="l"/>
            <a:r>
              <a:rPr lang="en-GB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assoonPrimaryInfant" pitchFamily="2" charset="0"/>
              </a:rPr>
              <a:t>They were:</a:t>
            </a:r>
          </a:p>
          <a:p>
            <a:pPr lvl="3" algn="l"/>
            <a:r>
              <a:rPr lang="en-GB" sz="3600" b="1" dirty="0" err="1" smtClean="0">
                <a:solidFill>
                  <a:srgbClr val="00B050"/>
                </a:solidFill>
                <a:latin typeface="SassoonPrimaryInfant" pitchFamily="2" charset="0"/>
              </a:rPr>
              <a:t>Dukkha</a:t>
            </a:r>
            <a:endParaRPr lang="en-GB" sz="3600" b="1" dirty="0" smtClean="0">
              <a:solidFill>
                <a:srgbClr val="00B050"/>
              </a:solidFill>
              <a:latin typeface="SassoonPrimaryInfant" pitchFamily="2" charset="0"/>
            </a:endParaRPr>
          </a:p>
          <a:p>
            <a:pPr lvl="4" algn="l"/>
            <a:r>
              <a:rPr lang="en-GB" sz="3600" b="1" dirty="0" err="1">
                <a:solidFill>
                  <a:srgbClr val="00B050"/>
                </a:solidFill>
                <a:latin typeface="SassoonPrimaryInfant" pitchFamily="2" charset="0"/>
              </a:rPr>
              <a:t>Samudāya</a:t>
            </a:r>
            <a:endParaRPr lang="en-GB" sz="3600" b="1" dirty="0">
              <a:solidFill>
                <a:srgbClr val="00B050"/>
              </a:solidFill>
              <a:latin typeface="SassoonPrimaryInfant" pitchFamily="2" charset="0"/>
            </a:endParaRPr>
          </a:p>
          <a:p>
            <a:pPr lvl="5" algn="l"/>
            <a:r>
              <a:rPr lang="en-GB" sz="3600" b="1" dirty="0" err="1">
                <a:solidFill>
                  <a:srgbClr val="00B050"/>
                </a:solidFill>
                <a:latin typeface="SassoonPrimaryInfant" pitchFamily="2" charset="0"/>
              </a:rPr>
              <a:t>Nirodha</a:t>
            </a:r>
            <a:endParaRPr lang="en-GB" sz="3600" b="1" dirty="0">
              <a:solidFill>
                <a:srgbClr val="00B050"/>
              </a:solidFill>
              <a:latin typeface="SassoonPrimaryInfant" pitchFamily="2" charset="0"/>
            </a:endParaRPr>
          </a:p>
          <a:p>
            <a:pPr lvl="6" algn="l"/>
            <a:r>
              <a:rPr lang="en-GB" sz="3600" b="1" dirty="0" err="1" smtClean="0">
                <a:solidFill>
                  <a:srgbClr val="00B050"/>
                </a:solidFill>
                <a:latin typeface="SassoonPrimaryInfant" pitchFamily="2" charset="0"/>
              </a:rPr>
              <a:t>Magga</a:t>
            </a:r>
            <a:endParaRPr lang="en-GB" sz="3600" b="1" dirty="0" smtClean="0">
              <a:solidFill>
                <a:srgbClr val="00B050"/>
              </a:solidFill>
              <a:latin typeface="SassoonPrimaryInfant" pitchFamily="2" charset="0"/>
            </a:endParaRP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309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/>
              <a:t>Aim:  To know what the Buddhist 8 fold path is</a:t>
            </a:r>
          </a:p>
        </p:txBody>
      </p:sp>
      <p:pic>
        <p:nvPicPr>
          <p:cNvPr id="1026" name="Picture 2" descr="The Great Wall of Ch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92896"/>
            <a:ext cx="1872207" cy="342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3568" y="2276872"/>
            <a:ext cx="3520480" cy="3744416"/>
          </a:xfrm>
        </p:spPr>
        <p:txBody>
          <a:bodyPr>
            <a:normAutofit fontScale="85000"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view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intention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Speech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action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livelihood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effort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mindfulness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dirty="0" smtClean="0">
                <a:solidFill>
                  <a:schemeClr val="tx1"/>
                </a:solidFill>
              </a:rPr>
              <a:t>Right concentration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97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/>
              <a:t>Aim:  To know what the Buddhist 8 fold path 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3456384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solidFill>
                  <a:schemeClr val="tx1"/>
                </a:solidFill>
              </a:rPr>
              <a:t>Right View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see things as they really are to follow the 4 noble truths.</a:t>
            </a:r>
          </a:p>
          <a:p>
            <a:pPr algn="l"/>
            <a:r>
              <a:rPr lang="en-GB" b="1" u="sng" dirty="0" smtClean="0">
                <a:solidFill>
                  <a:schemeClr val="tx1"/>
                </a:solidFill>
              </a:rPr>
              <a:t>Right Intention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only do things that we know are good.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01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/>
              <a:t>Aim:  To know what the Buddhist 8 fold path 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345638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b="1" u="sng" dirty="0">
                <a:solidFill>
                  <a:schemeClr val="tx1"/>
                </a:solidFill>
              </a:rPr>
              <a:t>Right Speech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>
                <a:solidFill>
                  <a:srgbClr val="0000FF"/>
                </a:solidFill>
              </a:rPr>
              <a:t>To make sure that you do not tell lies, or say nasty things about other people.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>
                <a:solidFill>
                  <a:srgbClr val="0000FF"/>
                </a:solidFill>
              </a:rPr>
              <a:t>To not say words that would hurt other people.</a:t>
            </a:r>
          </a:p>
          <a:p>
            <a:pPr algn="l"/>
            <a:r>
              <a:rPr lang="en-GB" b="1" u="sng" dirty="0" smtClean="0">
                <a:solidFill>
                  <a:schemeClr val="tx1"/>
                </a:solidFill>
              </a:rPr>
              <a:t>Right Action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not harm our own bodies, or the bodies of other people.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be kind and compassionate to other people, as well as their belongings.</a:t>
            </a:r>
          </a:p>
          <a:p>
            <a:pPr algn="l"/>
            <a:r>
              <a:rPr lang="en-GB" b="1" u="sng" dirty="0" smtClean="0">
                <a:solidFill>
                  <a:schemeClr val="tx1"/>
                </a:solidFill>
              </a:rPr>
              <a:t>Right </a:t>
            </a:r>
            <a:r>
              <a:rPr lang="en-GB" b="1" u="sng" dirty="0" err="1" smtClean="0">
                <a:solidFill>
                  <a:schemeClr val="tx1"/>
                </a:solidFill>
              </a:rPr>
              <a:t>Livlihood</a:t>
            </a:r>
            <a:endParaRPr lang="en-GB" b="1" u="sng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make sure that we earn money through good means.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0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/>
              <a:t>Aim:  To know what the Buddhist 8 fold path 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345638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b="1" u="sng" dirty="0" smtClean="0">
                <a:solidFill>
                  <a:schemeClr val="tx1"/>
                </a:solidFill>
              </a:rPr>
              <a:t>Right Effort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understand that nothing can be achieved unless we put in lots of effort.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use our mind’s energy and remain focussed.</a:t>
            </a:r>
          </a:p>
          <a:p>
            <a:pPr algn="l"/>
            <a:r>
              <a:rPr lang="en-GB" b="1" u="sng" dirty="0" smtClean="0">
                <a:solidFill>
                  <a:schemeClr val="tx1"/>
                </a:solidFill>
              </a:rPr>
              <a:t>Right </a:t>
            </a:r>
            <a:r>
              <a:rPr lang="en-GB" b="1" u="sng" dirty="0" err="1" smtClean="0">
                <a:solidFill>
                  <a:schemeClr val="tx1"/>
                </a:solidFill>
              </a:rPr>
              <a:t>Mindliness</a:t>
            </a:r>
            <a:endParaRPr lang="en-GB" b="1" u="sng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not let things get in the way of what we think, and to not be swayed by other people’s opinions or thoughts.</a:t>
            </a:r>
          </a:p>
          <a:p>
            <a:pPr algn="l"/>
            <a:r>
              <a:rPr lang="en-GB" b="1" u="sng" dirty="0" smtClean="0">
                <a:solidFill>
                  <a:schemeClr val="tx1"/>
                </a:solidFill>
              </a:rPr>
              <a:t>Right Concentration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b="1" dirty="0" smtClean="0">
                <a:solidFill>
                  <a:srgbClr val="0000FF"/>
                </a:solidFill>
              </a:rPr>
              <a:t>To direct all the thoughts of our mind on to one thing (this is done through meditation).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97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2"/>
              </a:rPr>
              <a:t>The 8 Fold Path Information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483768" y="3429000"/>
            <a:ext cx="4572000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Right view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intention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Speech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action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livelihood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effort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mindfulness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concentration</a:t>
            </a:r>
          </a:p>
        </p:txBody>
      </p:sp>
    </p:spTree>
    <p:extLst>
      <p:ext uri="{BB962C8B-B14F-4D97-AF65-F5344CB8AC3E}">
        <p14:creationId xmlns:p14="http://schemas.microsoft.com/office/powerpoint/2010/main" val="2734858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784976" cy="648072"/>
          </a:xfrm>
        </p:spPr>
        <p:txBody>
          <a:bodyPr>
            <a:noAutofit/>
          </a:bodyPr>
          <a:lstStyle/>
          <a:p>
            <a:r>
              <a:rPr lang="en-GB" sz="2800" b="1" u="sng" dirty="0"/>
              <a:t>Aim:  To </a:t>
            </a:r>
            <a:r>
              <a:rPr lang="en-GB" sz="2800" b="1" u="sng" dirty="0" smtClean="0"/>
              <a:t>know what the Buddhist </a:t>
            </a:r>
            <a:r>
              <a:rPr lang="en-GB" sz="2800" b="1" u="sng" dirty="0"/>
              <a:t>8 fold </a:t>
            </a:r>
            <a:r>
              <a:rPr lang="en-GB" sz="2800" b="1" u="sng"/>
              <a:t>path </a:t>
            </a:r>
            <a:r>
              <a:rPr lang="en-GB" sz="2800" b="1" u="sng" smtClean="0"/>
              <a:t>is.</a:t>
            </a:r>
            <a:endParaRPr lang="en-GB" sz="28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3781" y="1124744"/>
            <a:ext cx="4104456" cy="576064"/>
          </a:xfrm>
        </p:spPr>
        <p:txBody>
          <a:bodyPr>
            <a:noAutofit/>
          </a:bodyPr>
          <a:lstStyle/>
          <a:p>
            <a:pPr algn="l"/>
            <a:r>
              <a:rPr lang="en-GB" sz="3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Task:</a:t>
            </a:r>
            <a:endParaRPr lang="en-GB" sz="3600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6677" y="1040152"/>
            <a:ext cx="7272808" cy="1384995"/>
          </a:xfrm>
          <a:prstGeom prst="rect">
            <a:avLst/>
          </a:prstGeom>
          <a:noFill/>
          <a:ln w="63500" cmpd="thickThin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You need to write down one thing that a Buddhist could do to achieve each part of the 8 fold path.</a:t>
            </a:r>
            <a:endParaRPr lang="en-GB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57503" y="2708920"/>
            <a:ext cx="6047685" cy="3416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en-GB" u="sng" dirty="0" smtClean="0"/>
              <a:t>Right View</a:t>
            </a:r>
          </a:p>
          <a:p>
            <a:endParaRPr lang="en-GB" dirty="0"/>
          </a:p>
          <a:p>
            <a:r>
              <a:rPr lang="en-GB" dirty="0" smtClean="0"/>
              <a:t>To achieve the right view, it is important to follow the 4 noble truths.  You can do this by having a poster explaining what each of the 4 noble truths are to remind you.</a:t>
            </a:r>
          </a:p>
          <a:p>
            <a:endParaRPr lang="en-GB" dirty="0"/>
          </a:p>
          <a:p>
            <a:r>
              <a:rPr lang="en-GB" u="sng" dirty="0" smtClean="0"/>
              <a:t>Right intention</a:t>
            </a:r>
          </a:p>
          <a:p>
            <a:endParaRPr lang="en-GB" u="sng" dirty="0"/>
          </a:p>
          <a:p>
            <a:r>
              <a:rPr lang="en-GB" dirty="0" smtClean="0"/>
              <a:t>To achieve the right intention…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07504" y="2708920"/>
            <a:ext cx="2592288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Right view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intention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</a:t>
            </a:r>
            <a:r>
              <a:rPr lang="en-GB" dirty="0" smtClean="0"/>
              <a:t>speech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action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livelihood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effort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mindfulness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Right concentration</a:t>
            </a:r>
          </a:p>
        </p:txBody>
      </p:sp>
    </p:spTree>
    <p:extLst>
      <p:ext uri="{BB962C8B-B14F-4D97-AF65-F5344CB8AC3E}">
        <p14:creationId xmlns:p14="http://schemas.microsoft.com/office/powerpoint/2010/main" val="2640620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387</Words>
  <Application>Microsoft Macintosh PowerPoint</Application>
  <PresentationFormat>On-screen Show (4:3)</PresentationFormat>
  <Paragraphs>66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Aim:  To know what the Buddhist 8 fold path is</vt:lpstr>
      <vt:lpstr>Aim:  To know what the Buddhist 8 fold path is</vt:lpstr>
      <vt:lpstr>Aim:  To know what the Buddhist 8 fold path is</vt:lpstr>
      <vt:lpstr>Aim:  To know what the Buddhist 8 fold path is</vt:lpstr>
      <vt:lpstr>Aim:  To know what the Buddhist 8 fold path is</vt:lpstr>
      <vt:lpstr>PowerPoint Presentation</vt:lpstr>
      <vt:lpstr>Aim:  To know what the Buddhist 8 fold path is.</vt:lpstr>
    </vt:vector>
  </TitlesOfParts>
  <Company>RM plc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 To find out about the 4 noble truths of Buddhism</dc:title>
  <dc:creator>nwarmin.301</dc:creator>
  <cp:lastModifiedBy>Neil Warmington</cp:lastModifiedBy>
  <cp:revision>21</cp:revision>
  <dcterms:created xsi:type="dcterms:W3CDTF">2013-04-19T07:17:35Z</dcterms:created>
  <dcterms:modified xsi:type="dcterms:W3CDTF">2014-04-06T17:11:42Z</dcterms:modified>
</cp:coreProperties>
</file>