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2168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375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126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405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873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767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079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68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887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360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179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208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50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F00A2-1E17-4D33-9F94-3466BEFFA3BD}" type="datetimeFigureOut">
              <a:rPr lang="en-GB" smtClean="0"/>
              <a:t>06/04/2014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08804-8E5D-499C-97F1-92E0DADE4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973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en-GB" b="1" u="sng" dirty="0" smtClean="0"/>
              <a:t>Aim:  To understand what we mean by the word ‘Karma’</a:t>
            </a:r>
            <a:endParaRPr lang="en-GB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2276872"/>
            <a:ext cx="8784976" cy="3456384"/>
          </a:xfrm>
        </p:spPr>
        <p:txBody>
          <a:bodyPr>
            <a:normAutofit/>
          </a:bodyPr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By the end of the lesson you should be able to: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Understand what is meant by the word ‘karma’.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Understand why karma is important to Buddhists.</a:t>
            </a:r>
          </a:p>
          <a:p>
            <a:pPr algn="l"/>
            <a:endParaRPr lang="en-GB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309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en-GB" b="1" u="sng" dirty="0" smtClean="0"/>
              <a:t>Aim:  To understand what we mean by the word ‘Karma’</a:t>
            </a:r>
            <a:endParaRPr lang="en-GB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2276872"/>
            <a:ext cx="8784976" cy="4104456"/>
          </a:xfrm>
        </p:spPr>
        <p:txBody>
          <a:bodyPr>
            <a:normAutofit/>
          </a:bodyPr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Karma is a word that many people believe in.</a:t>
            </a:r>
          </a:p>
          <a:p>
            <a:pPr algn="l"/>
            <a:r>
              <a:rPr lang="en-GB" dirty="0" smtClean="0">
                <a:solidFill>
                  <a:schemeClr val="tx1"/>
                </a:solidFill>
              </a:rPr>
              <a:t>They think that the actions that we do will affect us: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If we do something good, then something good will happen to us.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If we do something bad, then something bad will happen to us.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GB" sz="32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KARMA</a:t>
            </a:r>
            <a:r>
              <a:rPr lang="en-GB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means a </a:t>
            </a:r>
            <a:r>
              <a:rPr lang="en-GB" sz="32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PERSON’S </a:t>
            </a:r>
            <a:r>
              <a:rPr lang="en-GB" sz="32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ACTIONS</a:t>
            </a:r>
            <a:r>
              <a:rPr lang="en-GB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 algn="l"/>
            <a:endParaRPr lang="en-GB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797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en-GB" b="1" u="sng" dirty="0" smtClean="0"/>
              <a:t>Aim:  To understand what we mean by the word ‘Karma’</a:t>
            </a:r>
            <a:endParaRPr lang="en-GB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2276872"/>
            <a:ext cx="8784976" cy="3456384"/>
          </a:xfrm>
        </p:spPr>
        <p:txBody>
          <a:bodyPr>
            <a:normAutofit/>
          </a:bodyPr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Buddhists use a METAPHOR of fruit to explain karma:</a:t>
            </a:r>
          </a:p>
          <a:p>
            <a:pPr algn="l"/>
            <a:r>
              <a:rPr lang="en-GB" dirty="0">
                <a:solidFill>
                  <a:schemeClr val="tx1"/>
                </a:solidFill>
              </a:rPr>
              <a:t>	</a:t>
            </a:r>
            <a:r>
              <a:rPr lang="en-GB" dirty="0" smtClean="0">
                <a:solidFill>
                  <a:schemeClr val="tx1"/>
                </a:solidFill>
              </a:rPr>
              <a:t>If you sow a good deed, then you will get good 	fruit, however if you sow a bad deed then you 	will get rotten fruit.</a:t>
            </a:r>
          </a:p>
          <a:p>
            <a:pPr algn="l"/>
            <a:endParaRPr lang="en-GB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018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en-GB" b="1" u="sng" dirty="0" smtClean="0"/>
              <a:t>Aim:  To understand what we mean by the word ‘Karma’</a:t>
            </a:r>
            <a:endParaRPr lang="en-GB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1988840"/>
            <a:ext cx="8784976" cy="432048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GB" b="1" dirty="0" smtClean="0">
                <a:solidFill>
                  <a:schemeClr val="tx1"/>
                </a:solidFill>
              </a:rPr>
              <a:t>Buddhists believe that we lead many lives, and come back as different people or different animals in each life.  They believe that if we were bad in a previous life, then our current life will be full of misfortunes.  However, if we were good in a previous life, then we will have lots of joy and happiness in our current life.  </a:t>
            </a:r>
          </a:p>
          <a:p>
            <a:pPr algn="l"/>
            <a:endParaRPr lang="en-GB" b="1" dirty="0">
              <a:solidFill>
                <a:schemeClr val="tx1"/>
              </a:solidFill>
            </a:endParaRPr>
          </a:p>
          <a:p>
            <a:pPr lvl="1" algn="l"/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One 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story tells that the Buddha's cousin tried to kill him by dropping a boulder on him. Although the attempt failed, the Buddha's foot was injured. He explained that this was karmic retribution for trying to kill his step-brother in a previous life.</a:t>
            </a:r>
          </a:p>
          <a:p>
            <a:pPr algn="l"/>
            <a:endParaRPr lang="en-GB" b="1" dirty="0">
              <a:solidFill>
                <a:schemeClr val="tx1"/>
              </a:solidFill>
            </a:endParaRPr>
          </a:p>
          <a:p>
            <a:pPr algn="l"/>
            <a:r>
              <a:rPr lang="en-GB" b="1" dirty="0" smtClean="0">
                <a:solidFill>
                  <a:schemeClr val="tx1"/>
                </a:solidFill>
              </a:rPr>
              <a:t>Karma </a:t>
            </a:r>
            <a:r>
              <a:rPr lang="en-GB" b="1" dirty="0">
                <a:solidFill>
                  <a:schemeClr val="tx1"/>
                </a:solidFill>
              </a:rPr>
              <a:t>determines where a person will be reborn and </a:t>
            </a:r>
            <a:r>
              <a:rPr lang="en-GB" b="1" dirty="0" smtClean="0">
                <a:solidFill>
                  <a:schemeClr val="tx1"/>
                </a:solidFill>
              </a:rPr>
              <a:t>how they will live in </a:t>
            </a:r>
            <a:r>
              <a:rPr lang="en-GB" b="1" dirty="0">
                <a:solidFill>
                  <a:schemeClr val="tx1"/>
                </a:solidFill>
              </a:rPr>
              <a:t>their next life. Good karma can result in being born in one of the heavenly realms. Bad karma can cause rebirth as an animal, or torment in a hell realm.</a:t>
            </a:r>
          </a:p>
          <a:p>
            <a:pPr algn="l"/>
            <a:endParaRPr lang="en-GB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053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260649"/>
            <a:ext cx="8784976" cy="648072"/>
          </a:xfrm>
        </p:spPr>
        <p:txBody>
          <a:bodyPr>
            <a:noAutofit/>
          </a:bodyPr>
          <a:lstStyle/>
          <a:p>
            <a:r>
              <a:rPr lang="en-GB" sz="2800" b="1" u="sng"/>
              <a:t>Aim:  To understand what we mean by the word ‘Karma’</a:t>
            </a:r>
            <a:endParaRPr lang="en-GB" sz="2800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3781" y="1124744"/>
            <a:ext cx="4104456" cy="576064"/>
          </a:xfrm>
        </p:spPr>
        <p:txBody>
          <a:bodyPr>
            <a:noAutofit/>
          </a:bodyPr>
          <a:lstStyle/>
          <a:p>
            <a:pPr algn="l"/>
            <a:r>
              <a:rPr lang="en-GB" sz="36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Task:</a:t>
            </a:r>
            <a:endParaRPr lang="en-GB" sz="3600" b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1988840"/>
            <a:ext cx="8784976" cy="4031873"/>
          </a:xfrm>
          <a:prstGeom prst="rect">
            <a:avLst/>
          </a:prstGeom>
          <a:noFill/>
          <a:ln w="63500" cmpd="thickThin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GB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</a:t>
            </a:r>
            <a:r>
              <a:rPr lang="en-GB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xplain what is meant by the word ‘karma’.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</a:t>
            </a:r>
            <a:r>
              <a:rPr lang="en-GB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xplain why Buddhists believe Karma is important and what will happen to people who practice </a:t>
            </a:r>
            <a:r>
              <a:rPr lang="en-GB" sz="32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good karma</a:t>
            </a:r>
            <a:r>
              <a:rPr lang="en-GB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compared to people who practice </a:t>
            </a:r>
            <a:r>
              <a:rPr lang="en-GB" sz="32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bad karma</a:t>
            </a:r>
            <a:r>
              <a:rPr lang="en-GB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Arrange your ideas into paragraphs, and use all of our great literacy skills to produce a piece of work that explains all about karma.</a:t>
            </a:r>
            <a:endParaRPr lang="en-GB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620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392</Words>
  <Application>Microsoft Macintosh PowerPoint</Application>
  <PresentationFormat>On-screen Show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Aim:  To understand what we mean by the word ‘Karma’</vt:lpstr>
      <vt:lpstr>Aim:  To understand what we mean by the word ‘Karma’</vt:lpstr>
      <vt:lpstr>Aim:  To understand what we mean by the word ‘Karma’</vt:lpstr>
      <vt:lpstr>Aim:  To understand what we mean by the word ‘Karma’</vt:lpstr>
      <vt:lpstr>Aim:  To understand what we mean by the word ‘Karma’</vt:lpstr>
    </vt:vector>
  </TitlesOfParts>
  <Company>RM plc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Aim:  To find out about the 4 noble truths of Buddhism</dc:title>
  <dc:creator>nwarmin.301</dc:creator>
  <cp:lastModifiedBy>Neil Warmington</cp:lastModifiedBy>
  <cp:revision>14</cp:revision>
  <dcterms:created xsi:type="dcterms:W3CDTF">2013-04-19T07:17:35Z</dcterms:created>
  <dcterms:modified xsi:type="dcterms:W3CDTF">2014-04-06T17:52:31Z</dcterms:modified>
</cp:coreProperties>
</file>