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10"/>
  </p:handoutMasterIdLst>
  <p:sldIdLst>
    <p:sldId id="256" r:id="rId2"/>
    <p:sldId id="267" r:id="rId3"/>
    <p:sldId id="257" r:id="rId4"/>
    <p:sldId id="268" r:id="rId5"/>
    <p:sldId id="269" r:id="rId6"/>
    <p:sldId id="270" r:id="rId7"/>
    <p:sldId id="271" r:id="rId8"/>
    <p:sldId id="258" r:id="rId9"/>
  </p:sldIdLst>
  <p:sldSz cx="9144000" cy="6858000" type="screen4x3"/>
  <p:notesSz cx="6858000" cy="9144000"/>
  <p:embeddedFontLs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88" userDrawn="1">
          <p15:clr>
            <a:srgbClr val="A4A3A4"/>
          </p15:clr>
        </p15:guide>
        <p15:guide id="4" pos="272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userDrawn="1">
          <p15:clr>
            <a:srgbClr val="A4A3A4"/>
          </p15:clr>
        </p15:guide>
        <p15:guide id="8" pos="5760" userDrawn="1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0" orient="horz" pos="4320" userDrawn="1">
          <p15:clr>
            <a:srgbClr val="A4A3A4"/>
          </p15:clr>
        </p15:guide>
        <p15:guide id="12" orient="horz" pos="686" userDrawn="1">
          <p15:clr>
            <a:srgbClr val="A4A3A4"/>
          </p15:clr>
        </p15:guide>
        <p15:guide id="13" orient="horz" pos="867" userDrawn="1">
          <p15:clr>
            <a:srgbClr val="A4A3A4"/>
          </p15:clr>
        </p15:guide>
        <p15:guide id="14" orient="horz" pos="2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B5F"/>
    <a:srgbClr val="BFD1DF"/>
    <a:srgbClr val="D5D9DC"/>
    <a:srgbClr val="102941"/>
    <a:srgbClr val="19596C"/>
    <a:srgbClr val="DC9328"/>
    <a:srgbClr val="357F71"/>
    <a:srgbClr val="456F67"/>
    <a:srgbClr val="E7A23D"/>
    <a:srgbClr val="EDB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108"/>
      </p:cViewPr>
      <p:guideLst>
        <p:guide orient="horz" pos="459"/>
        <p:guide pos="2880"/>
        <p:guide pos="5488"/>
        <p:guide pos="272"/>
        <p:guide orient="horz" pos="2160"/>
        <p:guide orient="horz" pos="4042"/>
        <p:guide/>
        <p:guide pos="5760"/>
        <p:guide orient="horz"/>
        <p:guide orient="horz" pos="4320"/>
        <p:guide orient="horz" pos="686"/>
        <p:guide orient="horz" pos="867"/>
        <p:guide orient="horz" pos="27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E23B0-7AFB-419F-88ED-9863E094EC0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15618-F096-47F9-A2E0-5659E5968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240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2A7D4E-5275-4D99-9F69-45340CC28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3" y="0"/>
            <a:ext cx="9147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5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9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9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% Opa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6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006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7546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C5A4305-8538-4AC5-A69B-BA0518FA21B2}" type="datetimeFigureOut">
              <a:rPr lang="en-GB"/>
              <a:pPr>
                <a:defRPr/>
              </a:pPr>
              <a:t>16/12/2021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1" r:id="rId2"/>
    <p:sldLayoutId id="2147483712" r:id="rId3"/>
    <p:sldLayoutId id="2147483713" r:id="rId4"/>
    <p:sldLayoutId id="2147483716" r:id="rId5"/>
    <p:sldLayoutId id="2147483714" r:id="rId6"/>
    <p:sldLayoutId id="2147483715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3-ks3/keystage3-ks3-english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3-ks3/keystage3-ks3-english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3-ks3/keystage3-ks3-english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00C026-68A8-4E28-88EC-FD5CEE334C7C}"/>
              </a:ext>
            </a:extLst>
          </p:cNvPr>
          <p:cNvCxnSpPr/>
          <p:nvPr/>
        </p:nvCxnSpPr>
        <p:spPr>
          <a:xfrm>
            <a:off x="2958860" y="2913929"/>
            <a:ext cx="323490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EF5450D5-0F23-4B4F-B37D-0DBBD9A6F511}"/>
              </a:ext>
            </a:extLst>
          </p:cNvPr>
          <p:cNvSpPr txBox="1">
            <a:spLocks/>
          </p:cNvSpPr>
          <p:nvPr/>
        </p:nvSpPr>
        <p:spPr bwMode="auto">
          <a:xfrm>
            <a:off x="1928485" y="2065210"/>
            <a:ext cx="5295656" cy="2173581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720000" tIns="360000" rIns="720000" bIns="36000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GB" altLang="en-US" sz="28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 Word a Day</a:t>
            </a:r>
          </a:p>
          <a:p>
            <a:pPr eaLnBrk="1" hangingPunct="1">
              <a:spcAft>
                <a:spcPts val="1200"/>
              </a:spcAft>
            </a:pPr>
            <a:r>
              <a:rPr lang="en-GB" altLang="en-US" sz="2800" b="1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Weekly Vocabulary Builder</a:t>
            </a:r>
          </a:p>
        </p:txBody>
      </p:sp>
      <p:sp>
        <p:nvSpPr>
          <p:cNvPr id="12" name="Rectangle 11">
            <a:hlinkClick r:id="rId3"/>
            <a:extLst>
              <a:ext uri="{FF2B5EF4-FFF2-40B4-BE49-F238E27FC236}">
                <a16:creationId xmlns:a16="http://schemas.microsoft.com/office/drawing/2014/main" id="{138E43AA-7854-40D8-9844-91DAF81850F0}"/>
              </a:ext>
            </a:extLst>
          </p:cNvPr>
          <p:cNvSpPr/>
          <p:nvPr/>
        </p:nvSpPr>
        <p:spPr>
          <a:xfrm>
            <a:off x="3821987" y="5695030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27209" y="2180699"/>
            <a:ext cx="40895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6000" b="1" dirty="0">
                <a:ln w="12700">
                  <a:noFill/>
                </a:ln>
                <a:solidFill>
                  <a:schemeClr val="bg1">
                    <a:alpha val="1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Week 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27209" y="3117155"/>
            <a:ext cx="40895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6000" b="1" dirty="0">
                <a:ln w="12700">
                  <a:noFill/>
                </a:ln>
                <a:solidFill>
                  <a:schemeClr val="bg1">
                    <a:alpha val="1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Week One</a:t>
            </a:r>
          </a:p>
        </p:txBody>
      </p:sp>
      <p:sp>
        <p:nvSpPr>
          <p:cNvPr id="12" name="Rectangle 11">
            <a:hlinkClick r:id="rId3"/>
            <a:extLst>
              <a:ext uri="{FF2B5EF4-FFF2-40B4-BE49-F238E27FC236}">
                <a16:creationId xmlns:a16="http://schemas.microsoft.com/office/drawing/2014/main" id="{138E43AA-7854-40D8-9844-91DAF81850F0}"/>
              </a:ext>
            </a:extLst>
          </p:cNvPr>
          <p:cNvSpPr/>
          <p:nvPr/>
        </p:nvSpPr>
        <p:spPr>
          <a:xfrm>
            <a:off x="3821987" y="5695030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527209" y="2648927"/>
            <a:ext cx="40895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6000" b="1" dirty="0">
                <a:ln w="12700">
                  <a:solidFill>
                    <a:schemeClr val="bg1"/>
                  </a:solidFill>
                </a:ln>
                <a:noFill/>
                <a:latin typeface="Open Sans" panose="020B0606030504020204" pitchFamily="34" charset="0"/>
                <a:cs typeface="Open Sans" panose="020B0606030504020204" pitchFamily="34" charset="0"/>
              </a:rPr>
              <a:t>Week One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31800" y="2061036"/>
            <a:ext cx="8280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1800" y="4238791"/>
            <a:ext cx="8280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5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5070"/>
            <a:ext cx="5368697" cy="1403441"/>
          </a:xfrm>
          <a:prstGeom prst="rect">
            <a:avLst/>
          </a:prstGeom>
          <a:solidFill>
            <a:srgbClr val="173B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0" y="1246078"/>
            <a:ext cx="5368697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5400" b="1" dirty="0">
                <a:solidFill>
                  <a:srgbClr val="173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conundrum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728663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Today’s word is: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568511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044892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(noun)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645637"/>
            <a:ext cx="4584817" cy="759182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 difficult problem or question.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The </a:t>
            </a:r>
            <a:r>
              <a:rPr lang="en-GB" sz="1800" b="1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conundrum</a:t>
            </a: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took them hours to solve.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3555223"/>
            <a:ext cx="4584817" cy="2861452"/>
          </a:xfrm>
          <a:prstGeom prst="roundRect">
            <a:avLst/>
          </a:prstGeom>
          <a:solidFill>
            <a:srgbClr val="173B5F">
              <a:alpha val="10000"/>
            </a:srgbClr>
          </a:solidFill>
        </p:spPr>
        <p:txBody>
          <a:bodyPr wrap="square" lIns="144000" tIns="144000" rIns="144000" bIns="14400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up a sentence of your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own featuring the word.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new words can you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using the letters of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synonyms can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find for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antonyms can you find?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09" y="0"/>
            <a:ext cx="3773191" cy="68580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0" y="1165695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5070"/>
            <a:ext cx="5368697" cy="1403441"/>
          </a:xfrm>
          <a:prstGeom prst="rect">
            <a:avLst/>
          </a:prstGeom>
          <a:solidFill>
            <a:srgbClr val="173B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0" y="1246078"/>
            <a:ext cx="5368697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5400" b="1" dirty="0">
                <a:solidFill>
                  <a:srgbClr val="173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hypothetical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728663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Today’s word is: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568511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044892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(adjective)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645637"/>
            <a:ext cx="4584817" cy="105413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Based on an idea or theory.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It works well as a </a:t>
            </a:r>
            <a:r>
              <a:rPr lang="en-GB" sz="1800" b="1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hypothetical</a:t>
            </a: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concept, </a:t>
            </a:r>
            <a:b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but I am not sure it would work in practice.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3848459"/>
            <a:ext cx="4584817" cy="2740796"/>
          </a:xfrm>
          <a:prstGeom prst="roundRect">
            <a:avLst/>
          </a:prstGeom>
          <a:solidFill>
            <a:srgbClr val="173B5F">
              <a:alpha val="10000"/>
            </a:srgbClr>
          </a:solidFill>
        </p:spPr>
        <p:txBody>
          <a:bodyPr wrap="square" lIns="108000" tIns="72000" rIns="108000" bIns="7200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up a sentence of your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own featuring the word.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new words can you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using the letters of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synonyms can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find for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antonyms can you find?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1165695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09" y="0"/>
            <a:ext cx="37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5070"/>
            <a:ext cx="5368697" cy="1403441"/>
          </a:xfrm>
          <a:prstGeom prst="rect">
            <a:avLst/>
          </a:prstGeom>
          <a:solidFill>
            <a:srgbClr val="173B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0" y="1246078"/>
            <a:ext cx="5368697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5400" b="1" dirty="0">
                <a:solidFill>
                  <a:srgbClr val="173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meander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728663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Today’s word is: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568511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044892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(verb)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645637"/>
            <a:ext cx="4584817" cy="105413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 follow a winding path.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 </a:t>
            </a:r>
            <a:r>
              <a:rPr lang="en-GB" sz="1800" b="1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meandered</a:t>
            </a: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along the pavement, </a:t>
            </a:r>
            <a:b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not looking where I was going.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1165695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3848459"/>
            <a:ext cx="4584817" cy="2700577"/>
          </a:xfrm>
          <a:prstGeom prst="roundRect">
            <a:avLst/>
          </a:prstGeom>
          <a:solidFill>
            <a:srgbClr val="173B5F">
              <a:alpha val="10000"/>
            </a:srgbClr>
          </a:solidFill>
        </p:spPr>
        <p:txBody>
          <a:bodyPr wrap="square" lIns="108000" tIns="72000" rIns="108000" bIns="7200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up a sentence of your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own featuring the word.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new words can you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using the letters of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synonyms can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find for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antonyms can you find?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09" y="0"/>
            <a:ext cx="37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4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5070"/>
            <a:ext cx="5368697" cy="1403441"/>
          </a:xfrm>
          <a:prstGeom prst="rect">
            <a:avLst/>
          </a:prstGeom>
          <a:solidFill>
            <a:srgbClr val="173B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0" y="1246078"/>
            <a:ext cx="5368697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5400" b="1" dirty="0">
                <a:solidFill>
                  <a:srgbClr val="173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consequently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728663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Today’s word is: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568511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044892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(adverb)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645637"/>
            <a:ext cx="4584817" cy="105413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As a result.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My alarm didn’t go off; </a:t>
            </a:r>
            <a:r>
              <a:rPr lang="en-GB" sz="1800" b="1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consequently</a:t>
            </a: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, </a:t>
            </a:r>
            <a:b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 was late for school.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1165695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3848459"/>
            <a:ext cx="4584817" cy="2700577"/>
          </a:xfrm>
          <a:prstGeom prst="roundRect">
            <a:avLst/>
          </a:prstGeom>
          <a:solidFill>
            <a:srgbClr val="173B5F">
              <a:alpha val="10000"/>
            </a:srgbClr>
          </a:solidFill>
        </p:spPr>
        <p:txBody>
          <a:bodyPr wrap="square" lIns="108000" tIns="72000" rIns="108000" bIns="7200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up a sentence of your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own featuring the word.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new words can you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using the letters of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synonyms can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find for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antonyms can you find?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09" y="0"/>
            <a:ext cx="37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4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5070"/>
            <a:ext cx="5368697" cy="1403441"/>
          </a:xfrm>
          <a:prstGeom prst="rect">
            <a:avLst/>
          </a:prstGeom>
          <a:solidFill>
            <a:srgbClr val="173B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0" y="1246078"/>
            <a:ext cx="5368697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5400" b="1" dirty="0">
                <a:solidFill>
                  <a:srgbClr val="173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adjacent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728663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Today’s word is: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568511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044892"/>
            <a:ext cx="4584817" cy="38728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(</a:t>
            </a:r>
            <a:r>
              <a:rPr lang="en-GB" sz="18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adjective</a:t>
            </a: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2645637"/>
            <a:ext cx="4584817" cy="105413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Next to; close to.</a:t>
            </a:r>
            <a:endParaRPr lang="en-GB" sz="1800" i="1" spc="20" dirty="0">
              <a:solidFill>
                <a:schemeClr val="tx1">
                  <a:lumMod val="85000"/>
                  <a:lumOff val="1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The man sitting </a:t>
            </a:r>
            <a:r>
              <a:rPr lang="en-GB" sz="1800" b="1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adjacent</a:t>
            </a: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to </a:t>
            </a:r>
            <a:b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i="1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me had a heavy cold.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1165695"/>
            <a:ext cx="5368697" cy="0"/>
          </a:xfrm>
          <a:prstGeom prst="line">
            <a:avLst/>
          </a:prstGeom>
          <a:ln w="12700">
            <a:solidFill>
              <a:srgbClr val="17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DBA09F-76A7-46CD-BCE9-000BCDB9A4EB}"/>
              </a:ext>
            </a:extLst>
          </p:cNvPr>
          <p:cNvSpPr txBox="1">
            <a:spLocks/>
          </p:cNvSpPr>
          <p:nvPr/>
        </p:nvSpPr>
        <p:spPr>
          <a:xfrm>
            <a:off x="431800" y="3848459"/>
            <a:ext cx="4584817" cy="2700577"/>
          </a:xfrm>
          <a:prstGeom prst="roundRect">
            <a:avLst/>
          </a:prstGeom>
          <a:solidFill>
            <a:srgbClr val="173B5F">
              <a:alpha val="10000"/>
            </a:srgbClr>
          </a:solidFill>
        </p:spPr>
        <p:txBody>
          <a:bodyPr wrap="square" lIns="108000" tIns="72000" rIns="108000" bIns="7200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up a sentence of your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own featuring the word.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new words can you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make using the letters of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synonyms can </a:t>
            </a:r>
            <a:b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GB" sz="1800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find for the word?</a:t>
            </a:r>
          </a:p>
          <a:p>
            <a:pPr fontAlgn="auto">
              <a:lnSpc>
                <a:spcPts val="2300"/>
              </a:lnSpc>
              <a:spcAft>
                <a:spcPts val="600"/>
              </a:spcAft>
              <a:defRPr/>
            </a:pPr>
            <a:r>
              <a:rPr lang="en-GB" sz="1800" spc="2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How many antonyms can you find?</a:t>
            </a:r>
            <a:endParaRPr lang="en-GB" sz="1800" spc="20" dirty="0">
              <a:solidFill>
                <a:schemeClr val="tx1">
                  <a:lumMod val="85000"/>
                  <a:lumOff val="1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09" y="0"/>
            <a:ext cx="37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850D6C92-5AC0-4857-84B5-69ABC580312A}"/>
              </a:ext>
            </a:extLst>
          </p:cNvPr>
          <p:cNvSpPr/>
          <p:nvPr/>
        </p:nvSpPr>
        <p:spPr>
          <a:xfrm>
            <a:off x="3821987" y="3177283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lIns="0" rIns="0">
        <a:spAutoFit/>
      </a:bodyPr>
      <a:lstStyle>
        <a:defPPr algn="l" fontAlgn="auto">
          <a:lnSpc>
            <a:spcPts val="2300"/>
          </a:lnSpc>
          <a:spcAft>
            <a:spcPts val="600"/>
          </a:spcAft>
          <a:defRPr sz="1800" b="1" spc="20" dirty="0">
            <a:solidFill>
              <a:schemeClr val="tx1">
                <a:lumMod val="85000"/>
                <a:lumOff val="15000"/>
              </a:schemeClr>
            </a:solidFill>
            <a:latin typeface="Open Sans" pitchFamily="34" charset="0"/>
            <a:ea typeface="Open Sans" pitchFamily="34" charset="0"/>
            <a:cs typeface="Open Sans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2907A9C4-B60A-4C04-8AEA-A71D298BC897}" vid="{F0295415-3D7A-4DD6-8A39-1940C2B8A08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Beyond - English PowerPoint Template</Template>
  <TotalTime>131</TotalTime>
  <Words>147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Open Sans</vt:lpstr>
      <vt:lpstr>Calibri</vt:lpstr>
      <vt:lpstr>Arial</vt:lpstr>
      <vt:lpstr>Office Theme</vt:lpstr>
      <vt:lpstr>PowerPoint Presentation</vt:lpstr>
      <vt:lpstr>PowerPoint Presentation</vt:lpstr>
      <vt:lpstr>conundrum</vt:lpstr>
      <vt:lpstr>hypothetical</vt:lpstr>
      <vt:lpstr>meander</vt:lpstr>
      <vt:lpstr>consequently</vt:lpstr>
      <vt:lpstr>adjacent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Jade Pashley</dc:creator>
  <cp:lastModifiedBy>Jade Pashley</cp:lastModifiedBy>
  <cp:revision>9</cp:revision>
  <dcterms:created xsi:type="dcterms:W3CDTF">2021-12-14T13:02:14Z</dcterms:created>
  <dcterms:modified xsi:type="dcterms:W3CDTF">2021-12-16T13:07:45Z</dcterms:modified>
</cp:coreProperties>
</file>