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A85743A1-8816-459F-9B7F-D91338438FB4}" type="datetimeFigureOut">
              <a:rPr lang="en-US" smtClean="0"/>
              <a:t>5/7/2015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5480F8-248C-4845-A45B-EEBF9112A44F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85743A1-8816-459F-9B7F-D91338438FB4}" type="datetimeFigureOut">
              <a:rPr lang="en-US" smtClean="0"/>
              <a:t>5/7/2015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55480F8-248C-4845-A45B-EEBF9112A44F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743A1-8816-459F-9B7F-D91338438FB4}" type="datetimeFigureOut">
              <a:rPr lang="en-US" smtClean="0"/>
              <a:t>5/7/2015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5480F8-248C-4845-A45B-EEBF9112A44F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85743A1-8816-459F-9B7F-D91338438FB4}" type="datetimeFigureOut">
              <a:rPr lang="en-US" smtClean="0"/>
              <a:t>5/7/2015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55480F8-248C-4845-A45B-EEBF9112A44F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A85743A1-8816-459F-9B7F-D91338438FB4}" type="datetimeFigureOut">
              <a:rPr lang="en-US" smtClean="0"/>
              <a:t>5/7/2015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55480F8-248C-4845-A45B-EEBF9112A44F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743A1-8816-459F-9B7F-D91338438FB4}" type="datetimeFigureOut">
              <a:rPr lang="en-US" smtClean="0"/>
              <a:t>5/7/2015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5480F8-248C-4845-A45B-EEBF9112A44F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743A1-8816-459F-9B7F-D91338438FB4}" type="datetimeFigureOut">
              <a:rPr lang="en-US" smtClean="0"/>
              <a:t>5/7/2015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5480F8-248C-4845-A45B-EEBF9112A44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85743A1-8816-459F-9B7F-D91338438FB4}" type="datetimeFigureOut">
              <a:rPr lang="en-US" smtClean="0"/>
              <a:t>5/7/2015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55480F8-248C-4845-A45B-EEBF9112A44F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A85743A1-8816-459F-9B7F-D91338438FB4}" type="datetimeFigureOut">
              <a:rPr lang="en-US" smtClean="0"/>
              <a:t>5/7/2015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955480F8-248C-4845-A45B-EEBF9112A44F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743A1-8816-459F-9B7F-D91338438FB4}" type="datetimeFigureOut">
              <a:rPr lang="en-US" smtClean="0"/>
              <a:t>5/7/2015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480F8-248C-4845-A45B-EEBF9112A4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743A1-8816-459F-9B7F-D91338438FB4}" type="datetimeFigureOut">
              <a:rPr lang="en-US" smtClean="0"/>
              <a:t>5/7/2015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480F8-248C-4845-A45B-EEBF9112A44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A85743A1-8816-459F-9B7F-D91338438FB4}" type="datetimeFigureOut">
              <a:rPr lang="en-US" smtClean="0"/>
              <a:t>5/7/2015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955480F8-248C-4845-A45B-EEBF9112A44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rgbClr val="C00000"/>
                </a:solidFill>
              </a:rPr>
              <a:t>Pop Culture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C00000"/>
                </a:solidFill>
              </a:rPr>
              <a:t>Vampires</a:t>
            </a:r>
            <a:endParaRPr lang="en-US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650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500" y="2521744"/>
            <a:ext cx="3175000" cy="30734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Vampires In Movies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24200" y="617220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>Bram Stoker’s Dracula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170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500" y="2152650"/>
            <a:ext cx="3175000" cy="3035300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Twilight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Vampires In Movies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9576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500" y="2063750"/>
            <a:ext cx="3175000" cy="3213100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Buffy The Vampire Slayer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Vampires In Movies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0850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500" y="2255044"/>
            <a:ext cx="3175000" cy="36068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Vampires In Movies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24200" y="6248400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C00000"/>
                </a:solidFill>
              </a:rPr>
              <a:t>Interview With A Vampire</a:t>
            </a:r>
            <a:endParaRPr lang="en-US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42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500" y="2114550"/>
            <a:ext cx="3175000" cy="3111500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Monster Squad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Vampires In Movies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99504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500" y="2279650"/>
            <a:ext cx="3175000" cy="2781300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Shadow  Of A Vampire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Vampires In Movies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048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500" y="2076450"/>
            <a:ext cx="3175000" cy="3187700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Vampire Academy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Vampires In Movies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130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550" y="2699544"/>
            <a:ext cx="2813050" cy="3472656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Vampires In Books</a:t>
            </a:r>
            <a:endParaRPr lang="en-US" sz="2800" dirty="0">
              <a:solidFill>
                <a:srgbClr val="C00000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709068"/>
            <a:ext cx="2667000" cy="3463131"/>
          </a:xfrm>
        </p:spPr>
      </p:pic>
    </p:spTree>
    <p:extLst>
      <p:ext uri="{BB962C8B-B14F-4D97-AF65-F5344CB8AC3E}">
        <p14:creationId xmlns:p14="http://schemas.microsoft.com/office/powerpoint/2010/main" val="2025510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09800"/>
            <a:ext cx="3429000" cy="38100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209800"/>
            <a:ext cx="3581400" cy="381000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Vampires In Books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416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667000"/>
            <a:ext cx="2441575" cy="3047999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Vampires in books</a:t>
            </a:r>
            <a:endParaRPr lang="en-US" sz="2800" dirty="0">
              <a:solidFill>
                <a:srgbClr val="C00000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83448"/>
            <a:ext cx="4022725" cy="3336351"/>
          </a:xfrm>
        </p:spPr>
      </p:pic>
    </p:spTree>
    <p:extLst>
      <p:ext uri="{BB962C8B-B14F-4D97-AF65-F5344CB8AC3E}">
        <p14:creationId xmlns:p14="http://schemas.microsoft.com/office/powerpoint/2010/main" val="92057290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905000"/>
            <a:ext cx="5715000" cy="2936825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Buffy The Vampire Slayer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Vampires On Television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969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057400"/>
            <a:ext cx="5410200" cy="3048000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Disney’s My Babysitter’s A Vampire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685800"/>
            <a:ext cx="4114800" cy="10668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Vampires on Television</a:t>
            </a:r>
            <a:endParaRPr lang="en-US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771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914525"/>
            <a:ext cx="3962399" cy="3511550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The Originals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4600" y="381000"/>
            <a:ext cx="4114800" cy="12954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Vampires On Television</a:t>
            </a:r>
            <a:endParaRPr lang="en-US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249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981200"/>
            <a:ext cx="5715000" cy="2838450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The Vampire Diaries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4600" y="609600"/>
            <a:ext cx="4114800" cy="10668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Vampires On Television</a:t>
            </a:r>
            <a:endParaRPr lang="en-US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71162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148</TotalTime>
  <Words>79</Words>
  <Application>Microsoft Office PowerPoint</Application>
  <PresentationFormat>On-screen Show (4:3)</PresentationFormat>
  <Paragraphs>27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BlackTie</vt:lpstr>
      <vt:lpstr>Vampires</vt:lpstr>
      <vt:lpstr>Vampires In Movies</vt:lpstr>
      <vt:lpstr>Vampires In Movies</vt:lpstr>
      <vt:lpstr>Vampires In Movies</vt:lpstr>
      <vt:lpstr>Vampires In Movies</vt:lpstr>
      <vt:lpstr>Vampires In Movies</vt:lpstr>
      <vt:lpstr>Vampires In Movies</vt:lpstr>
      <vt:lpstr>Vampires In Movies</vt:lpstr>
      <vt:lpstr>Vampires In Books</vt:lpstr>
      <vt:lpstr>Vampires In Books</vt:lpstr>
      <vt:lpstr>Vampires in books</vt:lpstr>
      <vt:lpstr>Vampires On Television</vt:lpstr>
      <vt:lpstr>Vampires on Television</vt:lpstr>
      <vt:lpstr>Vampires On Television</vt:lpstr>
      <vt:lpstr>Vampires On Television</vt:lpstr>
    </vt:vector>
  </TitlesOfParts>
  <Company>Brookland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lreed</dc:creator>
  <cp:lastModifiedBy>lreed</cp:lastModifiedBy>
  <cp:revision>8</cp:revision>
  <dcterms:created xsi:type="dcterms:W3CDTF">2015-05-07T12:49:24Z</dcterms:created>
  <dcterms:modified xsi:type="dcterms:W3CDTF">2015-05-07T15:18:05Z</dcterms:modified>
</cp:coreProperties>
</file>